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88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mars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530" y="273435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Order at a café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262" y="3810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Identify </a:t>
            </a:r>
            <a:r>
              <a:rPr lang="en-US" sz="2800" dirty="0" smtClean="0">
                <a:latin typeface="Kristen ITC" pitchFamily="66" charset="0"/>
              </a:rPr>
              <a:t>some common café foods in France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529" y="4876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Describe place settings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Lydia Nusbaum</cp:lastModifiedBy>
  <cp:revision>63</cp:revision>
  <dcterms:created xsi:type="dcterms:W3CDTF">2011-09-14T23:22:57Z</dcterms:created>
  <dcterms:modified xsi:type="dcterms:W3CDTF">2012-03-26T14:06:57Z</dcterms:modified>
</cp:coreProperties>
</file>